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handoutMasterIdLst>
    <p:handoutMasterId r:id="rId9"/>
  </p:handoutMasterIdLst>
  <p:sldIdLst>
    <p:sldId id="264" r:id="rId5"/>
    <p:sldId id="266" r:id="rId6"/>
    <p:sldId id="267" r:id="rId7"/>
    <p:sldId id="268" r:id="rId8"/>
  </p:sldIdLst>
  <p:sldSz cx="7559675" cy="10691813"/>
  <p:notesSz cx="6858000" cy="9144000"/>
  <p:embeddedFontLst>
    <p:embeddedFont>
      <p:font typeface="K2D" panose="020B0604020202020204" charset="-34"/>
      <p:regular r:id="rId10"/>
      <p:bold r:id="rId11"/>
      <p:italic r:id="rId12"/>
      <p:boldItalic r:id="rId13"/>
    </p:embeddedFont>
    <p:embeddedFont>
      <p:font typeface="Lexend Light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C72"/>
    <a:srgbClr val="F9F177"/>
    <a:srgbClr val="0C5361"/>
    <a:srgbClr val="44B8AD"/>
    <a:srgbClr val="E30613"/>
    <a:srgbClr val="0E455A"/>
    <a:srgbClr val="D4AF37"/>
    <a:srgbClr val="D1D700"/>
    <a:srgbClr val="FCF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6"/>
    <p:restoredTop sz="94694"/>
  </p:normalViewPr>
  <p:slideViewPr>
    <p:cSldViewPr snapToGrid="0">
      <p:cViewPr varScale="1">
        <p:scale>
          <a:sx n="70" d="100"/>
          <a:sy n="70" d="100"/>
        </p:scale>
        <p:origin x="35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4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C42CE95-A7E9-0CD5-4563-FCA6010F5F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FCA022-095B-BD6B-D12A-919B3875CF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7A70F-91C9-B841-AED7-8880C7EB614A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0FBC58-FF79-222A-2FE1-C18A6117E6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9DA9F9-0547-DF8B-42E2-8F957F9B95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E1D22-AF54-424C-BC2D-C0DCE6A5B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288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426E52A0-E7E0-A468-4AF2-FCE75A8391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5555"/>
            <a:ext cx="7556500" cy="10680701"/>
          </a:xfrm>
          <a:prstGeom prst="rect">
            <a:avLst/>
          </a:prstGeom>
        </p:spPr>
      </p:pic>
      <p:sp>
        <p:nvSpPr>
          <p:cNvPr id="9" name="Marcador de texto 10">
            <a:extLst>
              <a:ext uri="{FF2B5EF4-FFF2-40B4-BE49-F238E27FC236}">
                <a16:creationId xmlns:a16="http://schemas.microsoft.com/office/drawing/2014/main" id="{2ACE7A1A-CFB6-B4CD-6653-1DACC1A1E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6703433"/>
            <a:ext cx="7559674" cy="211648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000" b="0" i="0">
                <a:solidFill>
                  <a:srgbClr val="F9F177"/>
                </a:solidFill>
                <a:latin typeface="K2D" pitchFamily="2" charset="-34"/>
                <a:cs typeface="K2D" pitchFamily="2" charset="-34"/>
              </a:defRPr>
            </a:lvl1pPr>
            <a:lvl2pPr>
              <a:defRPr b="0" i="0">
                <a:solidFill>
                  <a:srgbClr val="C5222A"/>
                </a:solidFill>
                <a:latin typeface="Graphik Medium" panose="020B0503030202060203" pitchFamily="34" charset="77"/>
              </a:defRPr>
            </a:lvl2pPr>
            <a:lvl3pPr>
              <a:defRPr b="0" i="0">
                <a:solidFill>
                  <a:srgbClr val="C5222A"/>
                </a:solidFill>
                <a:latin typeface="Graphik Medium" panose="020B0503030202060203" pitchFamily="34" charset="77"/>
              </a:defRPr>
            </a:lvl3pPr>
            <a:lvl4pPr>
              <a:defRPr b="0" i="0">
                <a:solidFill>
                  <a:srgbClr val="C5222A"/>
                </a:solidFill>
                <a:latin typeface="Graphik Medium" panose="020B0503030202060203" pitchFamily="34" charset="77"/>
              </a:defRPr>
            </a:lvl4pPr>
            <a:lvl5pPr>
              <a:defRPr b="0" i="0">
                <a:solidFill>
                  <a:srgbClr val="C5222A"/>
                </a:solidFill>
                <a:latin typeface="Graphik Medium" panose="020B0503030202060203" pitchFamily="34" charset="77"/>
              </a:defRPr>
            </a:lvl5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600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1A0284A-1159-C35F-82F4-E06E53F9C2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8869"/>
            <a:ext cx="7558088" cy="10682944"/>
          </a:xfrm>
          <a:prstGeom prst="rect">
            <a:avLst/>
          </a:prstGeom>
        </p:spPr>
      </p:pic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02B9D02E-AAF5-CFEE-0AEF-E81DF0B992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073" y="1548482"/>
            <a:ext cx="6821942" cy="4413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K2D" pitchFamily="2" charset="-34"/>
                <a:cs typeface="K2D" pitchFamily="2" charset="-34"/>
              </a:defRPr>
            </a:lvl1pPr>
            <a:lvl2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2pPr>
            <a:lvl3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3pPr>
            <a:lvl4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4pPr>
            <a:lvl5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5pPr>
          </a:lstStyle>
          <a:p>
            <a:pPr lvl="0"/>
            <a:endParaRPr lang="es-E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17886DEA-31B2-6648-9B0C-68D2A6E3B698}"/>
              </a:ext>
            </a:extLst>
          </p:cNvPr>
          <p:cNvCxnSpPr/>
          <p:nvPr userDrawn="1"/>
        </p:nvCxnSpPr>
        <p:spPr>
          <a:xfrm>
            <a:off x="368866" y="1979875"/>
            <a:ext cx="6821942" cy="0"/>
          </a:xfrm>
          <a:prstGeom prst="line">
            <a:avLst/>
          </a:prstGeom>
          <a:ln w="25400">
            <a:solidFill>
              <a:srgbClr val="F9F1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CB62DB29-20C1-DB18-A852-41CA874B08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866" y="2273300"/>
            <a:ext cx="6821942" cy="72913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400" b="0" i="0">
                <a:solidFill>
                  <a:schemeClr val="bg1"/>
                </a:solidFill>
                <a:latin typeface="K2D" pitchFamily="2" charset="-34"/>
                <a:cs typeface="K2D" pitchFamily="2" charset="-34"/>
              </a:defRPr>
            </a:lvl1pPr>
            <a:lvl2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2pPr>
            <a:lvl3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3pPr>
            <a:lvl4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4pPr>
            <a:lvl5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5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714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29DD00AC-8DC0-7CC2-AA2E-4CCADE7B07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18256"/>
            <a:ext cx="7551446" cy="10673557"/>
          </a:xfrm>
          <a:prstGeom prst="rect">
            <a:avLst/>
          </a:prstGeom>
        </p:spPr>
      </p:pic>
      <p:sp>
        <p:nvSpPr>
          <p:cNvPr id="9" name="Marcador de texto 10">
            <a:extLst>
              <a:ext uri="{FF2B5EF4-FFF2-40B4-BE49-F238E27FC236}">
                <a16:creationId xmlns:a16="http://schemas.microsoft.com/office/drawing/2014/main" id="{2ACE7A1A-CFB6-B4CD-6653-1DACC1A1E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682" y="5939223"/>
            <a:ext cx="7220310" cy="1614920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3000" b="0" i="0">
                <a:solidFill>
                  <a:srgbClr val="0C5361"/>
                </a:solidFill>
                <a:latin typeface="K2D" pitchFamily="2" charset="-34"/>
                <a:cs typeface="K2D" pitchFamily="2" charset="-34"/>
              </a:defRPr>
            </a:lvl1pPr>
            <a:lvl2pPr>
              <a:defRPr b="0" i="0">
                <a:solidFill>
                  <a:srgbClr val="C5222A"/>
                </a:solidFill>
                <a:latin typeface="Graphik Medium" panose="020B0503030202060203" pitchFamily="34" charset="77"/>
              </a:defRPr>
            </a:lvl2pPr>
            <a:lvl3pPr>
              <a:defRPr b="0" i="0">
                <a:solidFill>
                  <a:srgbClr val="C5222A"/>
                </a:solidFill>
                <a:latin typeface="Graphik Medium" panose="020B0503030202060203" pitchFamily="34" charset="77"/>
              </a:defRPr>
            </a:lvl3pPr>
            <a:lvl4pPr>
              <a:defRPr b="0" i="0">
                <a:solidFill>
                  <a:srgbClr val="C5222A"/>
                </a:solidFill>
                <a:latin typeface="Graphik Medium" panose="020B0503030202060203" pitchFamily="34" charset="77"/>
              </a:defRPr>
            </a:lvl4pPr>
            <a:lvl5pPr>
              <a:defRPr b="0" i="0">
                <a:solidFill>
                  <a:srgbClr val="C5222A"/>
                </a:solidFill>
                <a:latin typeface="Graphik Medium" panose="020B0503030202060203" pitchFamily="34" charset="77"/>
              </a:defRPr>
            </a:lvl5pPr>
          </a:lstStyle>
          <a:p>
            <a:pPr lvl="0"/>
            <a:endParaRPr lang="es-ES" dirty="0"/>
          </a:p>
        </p:txBody>
      </p:sp>
      <p:sp>
        <p:nvSpPr>
          <p:cNvPr id="2" name="Marcador de texto 10">
            <a:extLst>
              <a:ext uri="{FF2B5EF4-FFF2-40B4-BE49-F238E27FC236}">
                <a16:creationId xmlns:a16="http://schemas.microsoft.com/office/drawing/2014/main" id="{2FE19495-7222-DD31-3DCC-C830EDDEF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155" y="3531370"/>
            <a:ext cx="7220310" cy="1614920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marL="0" indent="0" algn="ctr">
              <a:buNone/>
              <a:defRPr sz="10000" b="0" i="0">
                <a:solidFill>
                  <a:srgbClr val="F9F177"/>
                </a:solidFill>
                <a:latin typeface="K2D" pitchFamily="2" charset="-34"/>
                <a:cs typeface="K2D" pitchFamily="2" charset="-34"/>
              </a:defRPr>
            </a:lvl1pPr>
            <a:lvl2pPr>
              <a:defRPr b="0" i="0">
                <a:solidFill>
                  <a:srgbClr val="C5222A"/>
                </a:solidFill>
                <a:latin typeface="Graphik Medium" panose="020B0503030202060203" pitchFamily="34" charset="77"/>
              </a:defRPr>
            </a:lvl2pPr>
            <a:lvl3pPr>
              <a:defRPr b="0" i="0">
                <a:solidFill>
                  <a:srgbClr val="C5222A"/>
                </a:solidFill>
                <a:latin typeface="Graphik Medium" panose="020B0503030202060203" pitchFamily="34" charset="77"/>
              </a:defRPr>
            </a:lvl3pPr>
            <a:lvl4pPr>
              <a:defRPr b="0" i="0">
                <a:solidFill>
                  <a:srgbClr val="C5222A"/>
                </a:solidFill>
                <a:latin typeface="Graphik Medium" panose="020B0503030202060203" pitchFamily="34" charset="77"/>
              </a:defRPr>
            </a:lvl4pPr>
            <a:lvl5pPr>
              <a:defRPr b="0" i="0">
                <a:solidFill>
                  <a:srgbClr val="C5222A"/>
                </a:solidFill>
                <a:latin typeface="Graphik Medium" panose="020B0503030202060203" pitchFamily="34" charset="77"/>
              </a:defRPr>
            </a:lvl5pPr>
          </a:lstStyle>
          <a:p>
            <a:pPr lvl="0"/>
            <a:r>
              <a:rPr lang="es-E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6083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Fondo negro con letras blancas&#10;&#10;El contenido generado por IA puede ser incorrecto.">
            <a:extLst>
              <a:ext uri="{FF2B5EF4-FFF2-40B4-BE49-F238E27FC236}">
                <a16:creationId xmlns:a16="http://schemas.microsoft.com/office/drawing/2014/main" id="{61A0284A-1159-C35F-82F4-E06E53F9C2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5555"/>
            <a:ext cx="7558088" cy="10682945"/>
          </a:xfrm>
          <a:prstGeom prst="rect">
            <a:avLst/>
          </a:prstGeom>
        </p:spPr>
      </p:pic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02B9D02E-AAF5-CFEE-0AEF-E81DF0B992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866" y="1538514"/>
            <a:ext cx="6821942" cy="4413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0E455A"/>
                </a:solidFill>
                <a:latin typeface="K2D" pitchFamily="2" charset="-34"/>
                <a:cs typeface="K2D" pitchFamily="2" charset="-34"/>
              </a:defRPr>
            </a:lvl1pPr>
            <a:lvl2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2pPr>
            <a:lvl3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3pPr>
            <a:lvl4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4pPr>
            <a:lvl5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5pPr>
          </a:lstStyle>
          <a:p>
            <a:pPr lvl="0"/>
            <a:endParaRPr lang="es-E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17886DEA-31B2-6648-9B0C-68D2A6E3B698}"/>
              </a:ext>
            </a:extLst>
          </p:cNvPr>
          <p:cNvCxnSpPr/>
          <p:nvPr userDrawn="1"/>
        </p:nvCxnSpPr>
        <p:spPr>
          <a:xfrm>
            <a:off x="368866" y="1979875"/>
            <a:ext cx="6821942" cy="0"/>
          </a:xfrm>
          <a:prstGeom prst="line">
            <a:avLst/>
          </a:prstGeom>
          <a:ln w="25400">
            <a:solidFill>
              <a:srgbClr val="F9F1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CB62DB29-20C1-DB18-A852-41CA874B08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866" y="2273300"/>
            <a:ext cx="6821942" cy="72913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400" b="0" i="0">
                <a:solidFill>
                  <a:schemeClr val="tx1"/>
                </a:solidFill>
                <a:latin typeface="K2D" pitchFamily="2" charset="-34"/>
                <a:cs typeface="K2D" pitchFamily="2" charset="-34"/>
              </a:defRPr>
            </a:lvl1pPr>
            <a:lvl2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2pPr>
            <a:lvl3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3pPr>
            <a:lvl4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4pPr>
            <a:lvl5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5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442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con fot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Fondo negro con letras blancas&#10;&#10;El contenido generado por IA puede ser incorrecto.">
            <a:extLst>
              <a:ext uri="{FF2B5EF4-FFF2-40B4-BE49-F238E27FC236}">
                <a16:creationId xmlns:a16="http://schemas.microsoft.com/office/drawing/2014/main" id="{0F8A427D-E384-D163-00AF-D20E3A313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02B9D02E-AAF5-CFEE-0AEF-E81DF0B992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866" y="1538514"/>
            <a:ext cx="6821942" cy="4413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0E455A"/>
                </a:solidFill>
                <a:latin typeface="K2D" pitchFamily="2" charset="-34"/>
                <a:cs typeface="K2D" pitchFamily="2" charset="-34"/>
              </a:defRPr>
            </a:lvl1pPr>
            <a:lvl2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2pPr>
            <a:lvl3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3pPr>
            <a:lvl4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4pPr>
            <a:lvl5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5pPr>
          </a:lstStyle>
          <a:p>
            <a:pPr lvl="0"/>
            <a:endParaRPr lang="es-ES" dirty="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CB62DB29-20C1-DB18-A852-41CA874B08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866" y="2273300"/>
            <a:ext cx="3240000" cy="729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400" b="0" i="0">
                <a:solidFill>
                  <a:schemeClr val="tx1"/>
                </a:solidFill>
                <a:latin typeface="K2D" pitchFamily="2" charset="-34"/>
                <a:cs typeface="K2D" pitchFamily="2" charset="-34"/>
              </a:defRPr>
            </a:lvl1pPr>
            <a:lvl2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2pPr>
            <a:lvl3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3pPr>
            <a:lvl4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4pPr>
            <a:lvl5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5pPr>
          </a:lstStyle>
          <a:p>
            <a:pPr lvl="0"/>
            <a:endParaRPr lang="es-ES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6600E2F1-DBF1-4F2E-1AA1-2055E99F1A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50808" y="2273300"/>
            <a:ext cx="3240000" cy="3420000"/>
          </a:xfrm>
          <a:prstGeom prst="rect">
            <a:avLst/>
          </a:prstGeom>
          <a:solidFill>
            <a:srgbClr val="FCFCF5"/>
          </a:solidFill>
        </p:spPr>
        <p:txBody>
          <a:bodyPr anchor="t" anchorCtr="0"/>
          <a:lstStyle>
            <a:lvl1pPr marL="0" indent="0" algn="ctr">
              <a:buNone/>
              <a:defRPr sz="1400" b="0" i="0">
                <a:solidFill>
                  <a:srgbClr val="0E455A"/>
                </a:solidFill>
                <a:latin typeface="Lexend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9" name="Marcador de posición de imagen 5">
            <a:extLst>
              <a:ext uri="{FF2B5EF4-FFF2-40B4-BE49-F238E27FC236}">
                <a16:creationId xmlns:a16="http://schemas.microsoft.com/office/drawing/2014/main" id="{4C3BE9C1-E73D-27CA-D48F-E132FE893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50808" y="6143300"/>
            <a:ext cx="3240000" cy="3420000"/>
          </a:xfrm>
          <a:prstGeom prst="rect">
            <a:avLst/>
          </a:prstGeom>
          <a:solidFill>
            <a:srgbClr val="FCFCF5"/>
          </a:solidFill>
        </p:spPr>
        <p:txBody>
          <a:bodyPr anchor="t" anchorCtr="0"/>
          <a:lstStyle>
            <a:lvl1pPr marL="0" indent="0" algn="ctr">
              <a:buNone/>
              <a:defRPr sz="1400" b="0" i="0">
                <a:solidFill>
                  <a:srgbClr val="0E455A"/>
                </a:solidFill>
                <a:latin typeface="Lexend Light" pitchFamily="2" charset="77"/>
              </a:defRPr>
            </a:lvl1pPr>
          </a:lstStyle>
          <a:p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583373C-62A6-80F3-7596-22A6EBA5719B}"/>
              </a:ext>
            </a:extLst>
          </p:cNvPr>
          <p:cNvCxnSpPr/>
          <p:nvPr userDrawn="1"/>
        </p:nvCxnSpPr>
        <p:spPr>
          <a:xfrm>
            <a:off x="368866" y="1979875"/>
            <a:ext cx="6821942" cy="0"/>
          </a:xfrm>
          <a:prstGeom prst="line">
            <a:avLst/>
          </a:prstGeom>
          <a:ln w="25400">
            <a:solidFill>
              <a:srgbClr val="F9F1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con f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 negro con letras blancas&#10;&#10;El contenido generado por IA puede ser incorrecto.">
            <a:extLst>
              <a:ext uri="{FF2B5EF4-FFF2-40B4-BE49-F238E27FC236}">
                <a16:creationId xmlns:a16="http://schemas.microsoft.com/office/drawing/2014/main" id="{4C34E6A7-9DC4-3B20-C38F-F18433EFA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02B9D02E-AAF5-CFEE-0AEF-E81DF0B992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866" y="1538514"/>
            <a:ext cx="6821942" cy="4413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0E455A"/>
                </a:solidFill>
                <a:latin typeface="K2D" pitchFamily="2" charset="-34"/>
                <a:cs typeface="K2D" pitchFamily="2" charset="-34"/>
              </a:defRPr>
            </a:lvl1pPr>
            <a:lvl2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2pPr>
            <a:lvl3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3pPr>
            <a:lvl4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4pPr>
            <a:lvl5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5pPr>
          </a:lstStyle>
          <a:p>
            <a:pPr lvl="0"/>
            <a:endParaRPr lang="es-ES" dirty="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CB62DB29-20C1-DB18-A852-41CA874B08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865" y="2273300"/>
            <a:ext cx="6821941" cy="35324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400" b="0" i="0">
                <a:solidFill>
                  <a:schemeClr val="tx1"/>
                </a:solidFill>
                <a:latin typeface="K2D" pitchFamily="2" charset="-34"/>
                <a:cs typeface="K2D" pitchFamily="2" charset="-34"/>
              </a:defRPr>
            </a:lvl1pPr>
            <a:lvl2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2pPr>
            <a:lvl3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3pPr>
            <a:lvl4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4pPr>
            <a:lvl5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5pPr>
          </a:lstStyle>
          <a:p>
            <a:pPr lvl="0"/>
            <a:endParaRPr lang="es-ES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6600E2F1-DBF1-4F2E-1AA1-2055E99F1A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8866" y="6143300"/>
            <a:ext cx="3240000" cy="3420000"/>
          </a:xfrm>
          <a:prstGeom prst="rect">
            <a:avLst/>
          </a:prstGeom>
          <a:solidFill>
            <a:srgbClr val="FCFCF5"/>
          </a:solidFill>
        </p:spPr>
        <p:txBody>
          <a:bodyPr anchor="t" anchorCtr="0"/>
          <a:lstStyle>
            <a:lvl1pPr marL="0" indent="0" algn="ctr">
              <a:buNone/>
              <a:defRPr sz="1400" b="0" i="0">
                <a:solidFill>
                  <a:srgbClr val="0E455A"/>
                </a:solidFill>
                <a:latin typeface="Lexend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9" name="Marcador de posición de imagen 5">
            <a:extLst>
              <a:ext uri="{FF2B5EF4-FFF2-40B4-BE49-F238E27FC236}">
                <a16:creationId xmlns:a16="http://schemas.microsoft.com/office/drawing/2014/main" id="{4C3BE9C1-E73D-27CA-D48F-E132FE893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50808" y="6143300"/>
            <a:ext cx="3240000" cy="3420000"/>
          </a:xfrm>
          <a:prstGeom prst="rect">
            <a:avLst/>
          </a:prstGeom>
          <a:solidFill>
            <a:srgbClr val="FCFCF5"/>
          </a:solidFill>
        </p:spPr>
        <p:txBody>
          <a:bodyPr anchor="t" anchorCtr="0"/>
          <a:lstStyle>
            <a:lvl1pPr marL="0" indent="0" algn="ctr">
              <a:buNone/>
              <a:defRPr sz="1400" b="0" i="0">
                <a:solidFill>
                  <a:srgbClr val="0E455A"/>
                </a:solidFill>
                <a:latin typeface="Lexend Light" pitchFamily="2" charset="77"/>
              </a:defRPr>
            </a:lvl1pPr>
          </a:lstStyle>
          <a:p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E8E6C58-5C2F-1355-52AF-48AD806395B7}"/>
              </a:ext>
            </a:extLst>
          </p:cNvPr>
          <p:cNvCxnSpPr/>
          <p:nvPr userDrawn="1"/>
        </p:nvCxnSpPr>
        <p:spPr>
          <a:xfrm>
            <a:off x="368866" y="1979875"/>
            <a:ext cx="6821942" cy="0"/>
          </a:xfrm>
          <a:prstGeom prst="line">
            <a:avLst/>
          </a:prstGeom>
          <a:ln w="25400">
            <a:solidFill>
              <a:srgbClr val="F9F1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2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con foto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 negro con letras blancas&#10;&#10;El contenido generado por IA puede ser incorrecto.">
            <a:extLst>
              <a:ext uri="{FF2B5EF4-FFF2-40B4-BE49-F238E27FC236}">
                <a16:creationId xmlns:a16="http://schemas.microsoft.com/office/drawing/2014/main" id="{CE39A02A-8A80-486D-A346-89DF8CBCA7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02B9D02E-AAF5-CFEE-0AEF-E81DF0B992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866" y="1538514"/>
            <a:ext cx="6821942" cy="4413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0E455A"/>
                </a:solidFill>
                <a:latin typeface="K2D" pitchFamily="2" charset="-34"/>
                <a:cs typeface="K2D" pitchFamily="2" charset="-34"/>
              </a:defRPr>
            </a:lvl1pPr>
            <a:lvl2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2pPr>
            <a:lvl3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3pPr>
            <a:lvl4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4pPr>
            <a:lvl5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5pPr>
          </a:lstStyle>
          <a:p>
            <a:pPr lvl="0"/>
            <a:endParaRPr lang="es-ES" dirty="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CB62DB29-20C1-DB18-A852-41CA874B08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865" y="2273300"/>
            <a:ext cx="6821941" cy="35324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400" b="0" i="0">
                <a:solidFill>
                  <a:schemeClr val="tx1"/>
                </a:solidFill>
                <a:latin typeface="K2D" pitchFamily="2" charset="-34"/>
                <a:cs typeface="K2D" pitchFamily="2" charset="-34"/>
              </a:defRPr>
            </a:lvl1pPr>
            <a:lvl2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2pPr>
            <a:lvl3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3pPr>
            <a:lvl4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4pPr>
            <a:lvl5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5pPr>
          </a:lstStyle>
          <a:p>
            <a:pPr lvl="0"/>
            <a:endParaRPr lang="es-ES" dirty="0"/>
          </a:p>
        </p:txBody>
      </p:sp>
      <p:sp>
        <p:nvSpPr>
          <p:cNvPr id="10" name="Marcador de posición de imagen 6">
            <a:extLst>
              <a:ext uri="{FF2B5EF4-FFF2-40B4-BE49-F238E27FC236}">
                <a16:creationId xmlns:a16="http://schemas.microsoft.com/office/drawing/2014/main" id="{853EA61D-61C4-00A3-114B-0362D48DD4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300" y="6143100"/>
            <a:ext cx="6821941" cy="3420000"/>
          </a:xfrm>
          <a:prstGeom prst="rect">
            <a:avLst/>
          </a:prstGeom>
          <a:solidFill>
            <a:srgbClr val="FCFCF5"/>
          </a:solidFill>
        </p:spPr>
        <p:txBody>
          <a:bodyPr anchor="t" anchorCtr="0"/>
          <a:lstStyle>
            <a:lvl1pPr marL="0" indent="0" algn="ctr">
              <a:buNone/>
              <a:defRPr sz="1400" b="0" i="0">
                <a:solidFill>
                  <a:srgbClr val="0E455A"/>
                </a:solidFill>
                <a:latin typeface="Lexend Light" pitchFamily="2" charset="77"/>
              </a:defRPr>
            </a:lvl1pPr>
          </a:lstStyle>
          <a:p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4D061E0-9D19-4A8E-85A9-86FEEEF60F85}"/>
              </a:ext>
            </a:extLst>
          </p:cNvPr>
          <p:cNvCxnSpPr/>
          <p:nvPr userDrawn="1"/>
        </p:nvCxnSpPr>
        <p:spPr>
          <a:xfrm>
            <a:off x="368866" y="1979875"/>
            <a:ext cx="6821942" cy="0"/>
          </a:xfrm>
          <a:prstGeom prst="line">
            <a:avLst/>
          </a:prstGeom>
          <a:ln w="25400">
            <a:solidFill>
              <a:srgbClr val="F9F1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48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1565E5B0-B284-95DD-F476-37598C8241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59675" cy="10691813"/>
          </a:xfrm>
          <a:prstGeom prst="rect">
            <a:avLst/>
          </a:prstGeom>
          <a:solidFill>
            <a:srgbClr val="FCFCF5"/>
          </a:solidFill>
        </p:spPr>
        <p:txBody>
          <a:bodyPr/>
          <a:lstStyle>
            <a:lvl1pPr marL="0" indent="0" algn="ctr">
              <a:buNone/>
              <a:defRPr sz="1400" b="0" i="0">
                <a:solidFill>
                  <a:srgbClr val="0E455A"/>
                </a:solidFill>
                <a:latin typeface="Lexend Light" pitchFamily="2" charset="77"/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03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cono&#10;&#10;El contenido generado por IA puede ser incorrecto.">
            <a:extLst>
              <a:ext uri="{FF2B5EF4-FFF2-40B4-BE49-F238E27FC236}">
                <a16:creationId xmlns:a16="http://schemas.microsoft.com/office/drawing/2014/main" id="{825B11FA-6CAB-5487-1DF1-CB58A9C728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5555"/>
            <a:ext cx="7556502" cy="1068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1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97444D2B-128E-6EB5-F682-16D87F2B50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5555"/>
            <a:ext cx="7558088" cy="106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8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16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68" r:id="rId9"/>
    <p:sldLayoutId id="2147483670" r:id="rId10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E28EA8F-9471-0975-A8F1-84E72D968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6C3189-95EE-89F7-7CA9-3C604CE963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376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DB00EA2-923E-9121-FA4A-0769E8CAE8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4B632B-7EF5-A23C-F3DE-B5F88A99CB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8FF5408B-9422-A90A-540E-D07575BB28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FCA45907-7272-7446-2853-328DE85762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25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5A2DC74-B1EA-FD20-B6A2-0F65C1CFA3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E20BCD-3755-70F1-99A4-F70C29B9C9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D9BFDC0-F35C-0293-ADFB-ACAF17FA3B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1597DA73-8633-6F0D-C4D4-36DACC3B3D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88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7C14366-982B-8342-B359-760F012DA0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9AD914-B1C1-9586-BAFC-B6D06FF173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157723CE-D8C9-FFDE-0361-190DA48448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4959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ID xmlns="2a963155-e217-4bc1-b130-3fe6a6888da2">1lKcTIN44PZUjI6Q_hkFru4l7sP_qyOt8</MigrationSourceID>
    <lcf76f155ced4ddcb4097134ff3c332f xmlns="51f1f656-c9e6-473c-86df-0bb4344ed3d4">
      <Terms xmlns="http://schemas.microsoft.com/office/infopath/2007/PartnerControls"/>
    </lcf76f155ced4ddcb4097134ff3c332f>
    <TaxCatchAll xmlns="2a963155-e217-4bc1-b130-3fe6a6888da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998F562D699A4097FE5CAAA98C6A27" ma:contentTypeVersion="14" ma:contentTypeDescription="Crear nuevo documento." ma:contentTypeScope="" ma:versionID="47ca6721760412fba5b621119b2ca763">
  <xsd:schema xmlns:xsd="http://www.w3.org/2001/XMLSchema" xmlns:xs="http://www.w3.org/2001/XMLSchema" xmlns:p="http://schemas.microsoft.com/office/2006/metadata/properties" xmlns:ns2="2a963155-e217-4bc1-b130-3fe6a6888da2" xmlns:ns3="51f1f656-c9e6-473c-86df-0bb4344ed3d4" targetNamespace="http://schemas.microsoft.com/office/2006/metadata/properties" ma:root="true" ma:fieldsID="da8bbc88f5a6b8a5431743934c045923" ns2:_="" ns3:_="">
    <xsd:import namespace="2a963155-e217-4bc1-b130-3fe6a6888da2"/>
    <xsd:import namespace="51f1f656-c9e6-473c-86df-0bb4344ed3d4"/>
    <xsd:element name="properties">
      <xsd:complexType>
        <xsd:sequence>
          <xsd:element name="documentManagement">
            <xsd:complexType>
              <xsd:all>
                <xsd:element ref="ns2:MigrationSource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BillingMetadata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63155-e217-4bc1-b130-3fe6a6888da2" elementFormDefault="qualified">
    <xsd:import namespace="http://schemas.microsoft.com/office/2006/documentManagement/types"/>
    <xsd:import namespace="http://schemas.microsoft.com/office/infopath/2007/PartnerControls"/>
    <xsd:element name="MigrationSourceID" ma:index="8" nillable="true" ma:displayName="MigrationSourceID" ma:internalName="MigrationSourceID" ma:readOnly="true">
      <xsd:simpleType>
        <xsd:restriction base="dms:Text"/>
      </xsd:simpleType>
    </xsd:element>
    <xsd:element name="TaxCatchAll" ma:index="15" nillable="true" ma:displayName="Taxonomy Catch All Column" ma:hidden="true" ma:list="{78966344-7e73-4a67-81c6-f4b892e8c6f5}" ma:internalName="TaxCatchAll" ma:showField="CatchAllData" ma:web="2a963155-e217-4bc1-b130-3fe6a6888d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1f656-c9e6-473c-86df-0bb4344ed3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42ad0fcc-bffd-4b40-bc29-0bacf8e7e4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71EB7E-7945-43E1-A87F-99F25F024D21}">
  <ds:schemaRefs>
    <ds:schemaRef ds:uri="http://purl.org/dc/elements/1.1/"/>
    <ds:schemaRef ds:uri="http://schemas.microsoft.com/office/2006/metadata/properties"/>
    <ds:schemaRef ds:uri="51f1f656-c9e6-473c-86df-0bb4344ed3d4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2a963155-e217-4bc1-b130-3fe6a6888da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EECFDC7-E55E-4070-87B2-7C681796E0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550190-FE3B-46B7-AD92-C35CB37ECD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963155-e217-4bc1-b130-3fe6a6888da2"/>
    <ds:schemaRef ds:uri="51f1f656-c9e6-473c-86df-0bb4344ed3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</TotalTime>
  <Words>0</Words>
  <Application>Microsoft Office PowerPoint</Application>
  <PresentationFormat>Personalizado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Graphik Medium</vt:lpstr>
      <vt:lpstr>K2D</vt:lpstr>
      <vt:lpstr>Lexend Light</vt:lpstr>
      <vt:lpstr>Aptos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Jaime De Torres Nuñez E824152032</dc:creator>
  <cp:lastModifiedBy>Ana Fuentes Gomis</cp:lastModifiedBy>
  <cp:revision>23</cp:revision>
  <dcterms:created xsi:type="dcterms:W3CDTF">2025-02-27T13:34:03Z</dcterms:created>
  <dcterms:modified xsi:type="dcterms:W3CDTF">2025-11-18T11:28:49Z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400.000000000000</vt:lpwstr>
  </property>
  <property fmtid="{D5CDD505-2E9C-101B-9397-08002B2CF9AE}" pid="3" name="ContentTypeId">
    <vt:lpwstr>0x0101001D998F562D699A4097FE5CAAA98C6A27</vt:lpwstr>
  </property>
  <property fmtid="{D5CDD505-2E9C-101B-9397-08002B2CF9AE}" pid="4" name="MediaServiceImageTags">
    <vt:lpwstr/>
  </property>
</Properties>
</file>